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39" r:id="rId12"/>
    <p:sldId id="591" r:id="rId13"/>
    <p:sldId id="592" r:id="rId14"/>
    <p:sldId id="540" r:id="rId15"/>
    <p:sldId id="541" r:id="rId16"/>
    <p:sldId id="543" r:id="rId17"/>
    <p:sldId id="593" r:id="rId18"/>
    <p:sldId id="542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551" r:id="rId27"/>
    <p:sldId id="578" r:id="rId28"/>
    <p:sldId id="553" r:id="rId29"/>
    <p:sldId id="538" r:id="rId30"/>
    <p:sldId id="556" r:id="rId31"/>
    <p:sldId id="562" r:id="rId32"/>
    <p:sldId id="564" r:id="rId33"/>
    <p:sldId id="555" r:id="rId34"/>
    <p:sldId id="536" r:id="rId35"/>
    <p:sldId id="557" r:id="rId36"/>
    <p:sldId id="558" r:id="rId37"/>
    <p:sldId id="559" r:id="rId38"/>
    <p:sldId id="580" r:id="rId39"/>
    <p:sldId id="560" r:id="rId40"/>
    <p:sldId id="561" r:id="rId41"/>
    <p:sldId id="589" r:id="rId42"/>
    <p:sldId id="565" r:id="rId43"/>
    <p:sldId id="581" r:id="rId44"/>
    <p:sldId id="586" r:id="rId45"/>
    <p:sldId id="567" r:id="rId46"/>
    <p:sldId id="569" r:id="rId47"/>
    <p:sldId id="590" r:id="rId48"/>
    <p:sldId id="582" r:id="rId49"/>
    <p:sldId id="535" r:id="rId50"/>
    <p:sldId id="570" r:id="rId51"/>
    <p:sldId id="571" r:id="rId52"/>
    <p:sldId id="552" r:id="rId53"/>
    <p:sldId id="583" r:id="rId54"/>
    <p:sldId id="573" r:id="rId55"/>
    <p:sldId id="572" r:id="rId56"/>
    <p:sldId id="574" r:id="rId57"/>
    <p:sldId id="584" r:id="rId58"/>
    <p:sldId id="576" r:id="rId59"/>
    <p:sldId id="52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>
      <p:cViewPr varScale="1">
        <p:scale>
          <a:sx n="99" d="100"/>
          <a:sy n="99" d="100"/>
        </p:scale>
        <p:origin x="-189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3.png"/><Relationship Id="rId5" Type="http://schemas.openxmlformats.org/officeDocument/2006/relationships/tags" Target="../tags/tag10.xml"/><Relationship Id="rId10" Type="http://schemas.openxmlformats.org/officeDocument/2006/relationships/image" Target="../media/image22.png"/><Relationship Id="rId4" Type="http://schemas.openxmlformats.org/officeDocument/2006/relationships/tags" Target="../tags/tag9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0" Type="http://schemas.openxmlformats.org/officeDocument/2006/relationships/image" Target="../media/image22.png"/><Relationship Id="rId4" Type="http://schemas.openxmlformats.org/officeDocument/2006/relationships/tags" Target="../tags/tag15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240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4.xml"/><Relationship Id="rId7" Type="http://schemas.openxmlformats.org/officeDocument/2006/relationships/image" Target="../media/image4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xmlns="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xmlns="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xmlns="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xmlns="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xmlns="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xmlns="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xmlns="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xmlns="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xmlns="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xmlns="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xmlns="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xmlns="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xmlns="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xmlns="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xmlns="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xmlns="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xmlns="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xmlns="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xmlns="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xmlns="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xmlns="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xmlns="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xmlns="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xmlns="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xmlns="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xmlns="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xmlns="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xmlns="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xmlns="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xmlns="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xmlns="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xmlns="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xmlns="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xmlns="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xmlns="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xmlns="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xmlns="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xmlns="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xmlns="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xmlns="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xmlns="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xmlns="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xmlns="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xmlns="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xmlns="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xmlns="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xmlns="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xmlns="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xmlns="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xmlns="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xmlns="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xmlns="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xmlns="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xmlns="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xmlns="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xmlns="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xmlns="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xmlns="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xmlns="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xmlns="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xmlns="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xmlns="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determined by the right-hand rule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axis.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xmlns="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xmlns="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xmlns="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xmlns="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xmlns="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xmlns="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xmlns="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xmlns="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xmlns="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xmlns="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xmlns="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xmlns="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xmlns="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11287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xmlns="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51" y="3124200"/>
            <a:ext cx="4944403" cy="37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xmlns="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xmlns="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xmlns="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xmlns="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xmlns="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3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xmlns="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xmlns="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xmlns="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xmlns="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xmlns="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xmlns="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xmlns="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xmlns="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xmlns="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xmlns="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xmlns="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xmlns="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xmlns="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1987956"/>
              </p:ext>
            </p:ext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8929840"/>
              </p:ext>
            </p:ext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xmlns="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xmlns="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signal,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2521965"/>
              </p:ext>
            </p:ext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1472802"/>
              </p:ext>
            </p:ext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</a:t>
            </a:r>
            <a:r>
              <a:rPr lang="en-US" dirty="0" smtClean="0"/>
              <a:t>Faster computationally</a:t>
            </a:r>
            <a:r>
              <a:rPr lang="en-US" dirty="0" smtClean="0"/>
              <a:t> </a:t>
            </a:r>
            <a:r>
              <a:rPr lang="en-US" dirty="0"/>
              <a:t>(explained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dsp.stackexchange.com/a/37675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xmlns="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xmlns="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xmlns="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xmlns="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xmlns="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xmlns="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xmlns="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xmlns="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xmlns="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/>
                </a:r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latin typeface="Consolas" pitchFamily="49" charset="0"/>
                  </a:rPr>
                  <a:t/>
                </a:r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1986):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xmlns="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edge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xmlns="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xmlns="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xmlns="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3285660690"/>
                </p:ext>
              </p:ext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46387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xmlns="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xmlns="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xmlns="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xmlns="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ultimately want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xmlns="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xmlns="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1831</TotalTime>
  <Words>2173</Words>
  <Application>Microsoft Office PowerPoint</Application>
  <PresentationFormat>On-screen Show (4:3)</PresentationFormat>
  <Paragraphs>479</Paragraphs>
  <Slides>59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Prewitt filter</vt:lpstr>
      <vt:lpstr>Noise effects </vt:lpstr>
      <vt:lpstr>Solution: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Different edge filters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110</cp:revision>
  <dcterms:created xsi:type="dcterms:W3CDTF">2006-08-16T00:00:00Z</dcterms:created>
  <dcterms:modified xsi:type="dcterms:W3CDTF">2019-11-18T12:00:22Z</dcterms:modified>
</cp:coreProperties>
</file>